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41E88-8679-40CF-A03A-86989ACEBA5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2238-1971-47E9-B83C-D001912765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1F8EB10-0B48-4D24-97AC-88723C669A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6" y="285436"/>
            <a:ext cx="842710" cy="720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36857" y="932579"/>
            <a:ext cx="4495583" cy="147438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36857" y="2708920"/>
            <a:ext cx="4495582" cy="223224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CD48AA-71E4-4E42-86C5-7FC9A0C6C1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6" y="332656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5FCB5C3-7E63-468B-B119-B1288ECA7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A6F26B-EE53-444C-B3AD-6069588A2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9BEE02-F4AA-4EDC-9747-1623766E9F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6807A7-3E6D-4194-BF06-0270DE726B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566D6B1-1799-4703-B6FA-4A5DDC133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20AFFB-8E19-448E-A345-2C3EF3CF5B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C45312-9D09-4A32-9C10-6D73C9DCD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274475-6223-4B07-A6E4-BD43E7893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6F627E4-BC83-46BF-A569-111AF8BD1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3F6D67-DCE8-441B-9F0D-F7E97E111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D6E810F-EEF1-4AF6-9289-4421B5887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07D5F7-93F9-4EEE-9789-717690D67E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5A0824-9C08-490F-BAC6-91C75F4C8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886D3D-D2F3-4FF9-9DEB-7D209F4FCA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1B87F7-3AA2-418A-B891-CDF07883C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2D7992-DD64-472E-9807-AC34841FA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92C31B-2DEF-43B9-B273-CCA58E7A0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0BC838-AA91-4D54-AFEA-43716A7C8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E62D105-C737-4B2C-B7B4-708D3B8677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10" cy="720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E955CD6-C4EC-4329-8B17-31ADB7C73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305550"/>
            <a:ext cx="6766249" cy="111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95C90-2638-4D1A-9FA8-2F404F481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BBB244-6C78-4BAD-8CF5-25895F1A4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01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17652-8F7E-4E62-815B-5B948B6F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57004-1F3C-4E68-89C2-7AFD65C33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acer</dc:creator>
  <cp:lastModifiedBy>FanFan</cp:lastModifiedBy>
  <cp:revision>18</cp:revision>
  <dcterms:created xsi:type="dcterms:W3CDTF">2016-09-11T05:21:52Z</dcterms:created>
  <dcterms:modified xsi:type="dcterms:W3CDTF">2018-09-05T06:34:00Z</dcterms:modified>
</cp:coreProperties>
</file>