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41E88-8679-40CF-A03A-86989ACEBA5F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2238-1971-47E9-B83C-D001912765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D122719-1D85-40F5-86D1-E82F1BE86F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5" y="285436"/>
            <a:ext cx="842710" cy="720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15544" y="1412776"/>
            <a:ext cx="4744888" cy="1683865"/>
          </a:xfrm>
        </p:spPr>
        <p:txBody>
          <a:bodyPr/>
          <a:lstStyle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15544" y="3284984"/>
            <a:ext cx="4744888" cy="2304256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248887-1C2C-4191-BD82-9607957837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6" y="332656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067C69-594A-4BEC-ADF9-CB2EFF484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CB5833-57E4-434B-B0ED-98EEE1C4A4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74A297-5000-43B9-9F1A-5F6FD4C76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56595CD-9399-4DD8-BBFC-99DD762564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4D0113-7F41-4B46-B0A7-2356547390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B8BDD6-8423-46FB-8741-4383E3F9C9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05EC52-2049-4769-96F7-BB6C5391E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60648"/>
            <a:ext cx="842709" cy="72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4CBA1E-6BA9-4C3C-9655-B1D483F63F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7868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C611AD-CAE0-4610-AA8A-003A3DC5D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4962F3-0BD7-4F1A-A236-0A3A86B90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4100AB3-B30D-4565-AA4A-58C38FA7E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7DF624-B18A-4A6F-8F7B-3998D480D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A8456A-D260-4B17-B479-204620B75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406ED0-7086-4FC6-86D3-B5C10F273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36E6D7-5D1E-4CE7-8EBB-1394CC15B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3400B-AF1E-4640-AF6C-FDBAB9CCD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6EC597-A7CA-4A57-ABE2-E48927753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6FB621-01D0-426E-B30C-280BA3D59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53FDED-56A8-4244-82B4-369B26FB5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9" y="258330"/>
            <a:ext cx="842709" cy="720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B9C32F-81AD-43DC-AE20-8B741651A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58" y="305550"/>
            <a:ext cx="625641" cy="6256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662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1DB2-F76C-4FBF-A1B7-FF65EDD81109}" type="datetimeFigureOut">
              <a:rPr lang="zh-CN" altLang="en-US" smtClean="0"/>
              <a:pPr/>
              <a:t>2018/9/5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BC10-5D34-4730-860B-A8514D749C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C230A-8994-40D2-B77A-0BC2509B4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FF12AD-978D-4F75-940A-DACEC9043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9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B1E5B-C1A2-4270-85BA-6561C57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E51BB-B2C9-49DB-A5EE-3FDAACDF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21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FanFan</cp:lastModifiedBy>
  <cp:revision>15</cp:revision>
  <dcterms:created xsi:type="dcterms:W3CDTF">2016-09-11T05:21:52Z</dcterms:created>
  <dcterms:modified xsi:type="dcterms:W3CDTF">2018-09-05T06:33:42Z</dcterms:modified>
</cp:coreProperties>
</file>